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49" r:id="rId2"/>
    <p:sldId id="35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57"/>
    <p:restoredTop sz="95775"/>
  </p:normalViewPr>
  <p:slideViewPr>
    <p:cSldViewPr snapToGrid="0" snapToObjects="1">
      <p:cViewPr varScale="1">
        <p:scale>
          <a:sx n="52" d="100"/>
          <a:sy n="52" d="100"/>
        </p:scale>
        <p:origin x="208" y="1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95EB5-B5E7-5E46-8DA2-54ACF9D4C8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559FB-F002-0147-97D9-B435DD754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F3DB0-96FD-D94C-B63C-E02BD5180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5EF-24A4-A748-B1DE-40B71266404F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23E83-76BC-244E-A8AE-E6CAA3F2F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728F3-94DC-B542-A193-BA0471890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493D-3C5B-4645-BE5E-1EBAB2E3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87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FDD70-D891-2F4C-90FD-70F16666C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0C48F-24B5-6942-B8BB-C28C2A2EF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4B650-CBED-494A-B3B8-E7459B4E4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5EF-24A4-A748-B1DE-40B71266404F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4A35D-717A-0E41-9C74-A24E617C5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A070D-86ED-3247-9482-A78B9D565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493D-3C5B-4645-BE5E-1EBAB2E3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8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38251-C4B7-7A4A-8872-F4C268E84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C9AB2C-F62F-4246-8E69-B9AA85FB3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59955-8448-0B4E-8797-FE0A3377A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5EF-24A4-A748-B1DE-40B71266404F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963B4-F2BD-3048-9B85-42554C348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BCADB-03D1-9A41-8156-449B393B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493D-3C5B-4645-BE5E-1EBAB2E3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1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39F11-C06D-0F45-AE82-5ED72FDDA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D73CF-6265-3649-979B-7AF2EE8B48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BF3BE1-0662-4B4E-A662-CD25BAE38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7C4F60-9460-3349-9585-55A10DEAB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5EF-24A4-A748-B1DE-40B71266404F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15E539-DE56-DE43-B9C8-02681571E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D526CF-B7E0-E247-A14B-6B69152D5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493D-3C5B-4645-BE5E-1EBAB2E3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85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0B8AB-7FF8-944D-B87A-F429A66C1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0254E7-F951-9147-8C60-E55838268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642EDB-B854-284A-9CEC-6DBFB6A16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3F6C88-D1D0-3248-9EF3-94FC7C1F2A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56A196-AAB7-2849-B209-2207EBB3BC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4C37DA-7B45-A74E-91CB-BAEA156A7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5EF-24A4-A748-B1DE-40B71266404F}" type="datetimeFigureOut">
              <a:rPr lang="en-US" smtClean="0"/>
              <a:t>9/13/21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0EA1F2-7431-3743-83E1-1C56C4F3A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C0DCB4-4302-864C-84F2-4FFA77B8C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493D-3C5B-4645-BE5E-1EBAB2E3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90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37D43-9CEA-CA49-9A1F-9E16F6A57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25763C-8353-9D49-A236-1F433873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5EF-24A4-A748-B1DE-40B71266404F}" type="datetimeFigureOut">
              <a:rPr lang="en-US" smtClean="0"/>
              <a:t>9/13/21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BF231E-49FE-5846-A0A3-81F99993D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506652-306B-AA4A-AC8E-FF5632E14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493D-3C5B-4645-BE5E-1EBAB2E3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91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33D647-B839-F345-B9E3-95E783B2B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5EF-24A4-A748-B1DE-40B71266404F}" type="datetimeFigureOut">
              <a:rPr lang="en-US" smtClean="0"/>
              <a:t>9/13/21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A9AD40-0547-A84D-94A8-34E2BB9B3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802FCE-90C2-8940-8D66-048172DD4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493D-3C5B-4645-BE5E-1EBAB2E3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2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FC087-1C91-6E41-9874-3A7B2F728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8B033-2E7B-D24E-8035-8DFF735AD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639E7-896A-4048-977E-9179B74AD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40C59C-B8CF-1D46-A11F-D306B068E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5EF-24A4-A748-B1DE-40B71266404F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5E8D4D-BE5D-6145-A23E-1297FCE99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A5C9E9-63D3-E744-A652-A6E095E0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493D-3C5B-4645-BE5E-1EBAB2E3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34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6C5F3-B636-744C-8050-AE3C65814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4AE6C2-1D3E-1D4C-94A3-7771B7AF91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35D82-F23C-6745-A2BD-25A03EAE8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CB5720-487C-2143-BA12-3467DFB20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5EF-24A4-A748-B1DE-40B71266404F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9105D8-5864-8749-9FD0-4226CAAAB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89289D-1524-A147-8795-693353952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493D-3C5B-4645-BE5E-1EBAB2E3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058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5CB01-2B8A-6942-9D31-CEDEADA15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DD17BA-043C-7343-BBB6-94D7DDDE8B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3C168-257E-2B41-B736-F963023B3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5EF-24A4-A748-B1DE-40B71266404F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8FE21-00CE-E54B-9FB4-0BC406339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1CA27-E7FB-B34D-A9C7-4030FE094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493D-3C5B-4645-BE5E-1EBAB2E3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31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F21F1F-135D-AE44-B9B1-63E79318AF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6D22E8-FD28-C647-855E-6C51C929A9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CA3EB-927E-3F41-9FC9-7FFAEDE66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5EF-24A4-A748-B1DE-40B71266404F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74BA7-85FC-3C4B-92AC-14A83CC0F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F502F1-A2D8-A04F-813A-C896B2FDE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493D-3C5B-4645-BE5E-1EBAB2E3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299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410355-1476-844F-AFE9-465FE7B04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22577-757C-014D-8F71-D92B82A55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DA031-A9EA-7F45-AD4D-553E04C9DB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B55EF-24A4-A748-B1DE-40B71266404F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90B67-EED1-1045-86F2-11593385D4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98A64-F849-4340-994F-4EF8CED98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5493D-3C5B-4645-BE5E-1EBAB2E3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05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89919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500" b="1" dirty="0"/>
              <a:t>ल जाऊँ है सियोनसम्म (३) येशूको नगरमा</a:t>
            </a:r>
            <a:endParaRPr lang="en-US" sz="45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500" b="1" dirty="0"/>
              <a:t>La </a:t>
            </a:r>
            <a:r>
              <a:rPr lang="en-US" sz="4500" b="1" dirty="0" err="1"/>
              <a:t>Jhau</a:t>
            </a:r>
            <a:r>
              <a:rPr lang="en-US" sz="4500" b="1" dirty="0"/>
              <a:t> Hai </a:t>
            </a:r>
            <a:r>
              <a:rPr lang="en-US" sz="4500" b="1" dirty="0" err="1"/>
              <a:t>Siyon</a:t>
            </a:r>
            <a:r>
              <a:rPr lang="en-US" sz="4500" b="1" dirty="0"/>
              <a:t> Samma, </a:t>
            </a:r>
            <a:r>
              <a:rPr lang="en-US" sz="4500" b="1" dirty="0" err="1"/>
              <a:t>Yeshuko</a:t>
            </a:r>
            <a:r>
              <a:rPr lang="en-US" sz="4500" b="1" dirty="0"/>
              <a:t> </a:t>
            </a:r>
            <a:r>
              <a:rPr lang="en-US" sz="4500" b="1" dirty="0" err="1"/>
              <a:t>Nagarma</a:t>
            </a:r>
            <a:r>
              <a:rPr lang="hi-IN" sz="4500" b="1" dirty="0"/>
              <a:t> </a:t>
            </a:r>
            <a:endParaRPr lang="en-US" sz="45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500" b="1" dirty="0"/>
              <a:t>को. ज्य हल्लेलूयाह (३) आनन्द मनाऊँ । </a:t>
            </a:r>
            <a:endParaRPr lang="en-US" sz="45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500" b="1" dirty="0"/>
              <a:t>Jai Hallelujah, Anand </a:t>
            </a:r>
            <a:r>
              <a:rPr lang="en-US" sz="4500" b="1" dirty="0" err="1"/>
              <a:t>Manau</a:t>
            </a:r>
            <a:endParaRPr lang="en-US" sz="45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500" b="1" dirty="0"/>
              <a:t>२. सियोनको राजा येशू (३) राज गर्दै जाऊँ</a:t>
            </a:r>
            <a:endParaRPr lang="en-US" sz="45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500" b="1" dirty="0" err="1"/>
              <a:t>Siyonko</a:t>
            </a:r>
            <a:r>
              <a:rPr lang="en-US" sz="4500" b="1" dirty="0"/>
              <a:t> Raja </a:t>
            </a:r>
            <a:r>
              <a:rPr lang="en-US" sz="4500" b="1" dirty="0" err="1"/>
              <a:t>Yeshu</a:t>
            </a:r>
            <a:r>
              <a:rPr lang="en-US" sz="4500" b="1" dirty="0"/>
              <a:t>, </a:t>
            </a:r>
            <a:r>
              <a:rPr lang="en-US" sz="4500" b="1" dirty="0" err="1"/>
              <a:t>Raaj</a:t>
            </a:r>
            <a:r>
              <a:rPr lang="en-US" sz="4500" b="1" dirty="0"/>
              <a:t> Gardai </a:t>
            </a:r>
            <a:r>
              <a:rPr lang="en-US" sz="4500" b="1" dirty="0" err="1"/>
              <a:t>Jhau</a:t>
            </a:r>
            <a:r>
              <a:rPr lang="hi-IN" sz="4500" b="1" dirty="0"/>
              <a:t> </a:t>
            </a:r>
            <a:endParaRPr lang="en-US" sz="4500" b="1" dirty="0"/>
          </a:p>
        </p:txBody>
      </p:sp>
    </p:spTree>
    <p:extLst>
      <p:ext uri="{BB962C8B-B14F-4D97-AF65-F5344CB8AC3E}">
        <p14:creationId xmlns:p14="http://schemas.microsoft.com/office/powerpoint/2010/main" val="2591209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4242"/>
            <a:ext cx="12191999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800" b="1" dirty="0"/>
              <a:t>३. प्रेमी छन्‌ सियोनमा (३) प्रेम गर्दै जाऊँ </a:t>
            </a:r>
            <a:endParaRPr lang="en-US" sz="48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800" b="1" dirty="0" err="1"/>
              <a:t>Premi</a:t>
            </a:r>
            <a:r>
              <a:rPr lang="en-US" sz="4800" b="1" dirty="0"/>
              <a:t> Chan </a:t>
            </a:r>
            <a:r>
              <a:rPr lang="en-US" sz="4800" b="1" dirty="0" err="1"/>
              <a:t>Siyonma</a:t>
            </a:r>
            <a:r>
              <a:rPr lang="en-US" sz="4800" b="1" dirty="0"/>
              <a:t>, Prem Gardai </a:t>
            </a:r>
            <a:r>
              <a:rPr lang="en-US" sz="4800" b="1" dirty="0" err="1"/>
              <a:t>Jhau</a:t>
            </a:r>
            <a:endParaRPr lang="en-US" sz="48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800" b="1" dirty="0"/>
              <a:t>४. नाच्दै जाऊ सियोनमा (३) प्रेमी येशूकहाँ</a:t>
            </a:r>
            <a:endParaRPr lang="en-US" sz="48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800" b="1" dirty="0" err="1">
                <a:cs typeface="Times New Roman" panose="02020603050405020304" pitchFamily="18" charset="0"/>
              </a:rPr>
              <a:t>Nachdai</a:t>
            </a:r>
            <a:r>
              <a:rPr lang="en-US" sz="4800" b="1" dirty="0"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cs typeface="Times New Roman" panose="02020603050405020304" pitchFamily="18" charset="0"/>
              </a:rPr>
              <a:t>Jhau</a:t>
            </a:r>
            <a:r>
              <a:rPr lang="en-US" sz="4800" b="1" dirty="0"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cs typeface="Times New Roman" panose="02020603050405020304" pitchFamily="18" charset="0"/>
              </a:rPr>
              <a:t>Siyonma</a:t>
            </a:r>
            <a:r>
              <a:rPr lang="en-US" sz="4800" b="1" dirty="0">
                <a:cs typeface="Times New Roman" panose="02020603050405020304" pitchFamily="18" charset="0"/>
              </a:rPr>
              <a:t>, </a:t>
            </a:r>
            <a:r>
              <a:rPr lang="en-US" sz="4800" b="1" dirty="0" err="1">
                <a:cs typeface="Times New Roman" panose="02020603050405020304" pitchFamily="18" charset="0"/>
              </a:rPr>
              <a:t>Premi</a:t>
            </a:r>
            <a:r>
              <a:rPr lang="en-US" sz="4800" b="1" dirty="0"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cs typeface="Times New Roman" panose="02020603050405020304" pitchFamily="18" charset="0"/>
              </a:rPr>
              <a:t>Yeshu</a:t>
            </a:r>
            <a:r>
              <a:rPr lang="en-US" sz="4800" b="1" dirty="0">
                <a:cs typeface="Times New Roman" panose="02020603050405020304" pitchFamily="18" charset="0"/>
              </a:rPr>
              <a:t> Kaha</a:t>
            </a:r>
          </a:p>
        </p:txBody>
      </p:sp>
    </p:spTree>
    <p:extLst>
      <p:ext uri="{BB962C8B-B14F-4D97-AF65-F5344CB8AC3E}">
        <p14:creationId xmlns:p14="http://schemas.microsoft.com/office/powerpoint/2010/main" val="4079484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85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2021-09-14T03:40:04Z</dcterms:created>
  <dcterms:modified xsi:type="dcterms:W3CDTF">2021-09-14T03:43:58Z</dcterms:modified>
</cp:coreProperties>
</file>