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3" r:id="rId2"/>
    <p:sldId id="35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5755"/>
  </p:normalViewPr>
  <p:slideViewPr>
    <p:cSldViewPr snapToGrid="0" snapToObjects="1">
      <p:cViewPr varScale="1">
        <p:scale>
          <a:sx n="96" d="100"/>
          <a:sy n="96" d="100"/>
        </p:scale>
        <p:origin x="62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8386C-8B4E-C841-8D23-BF4D5C26E3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692ADE-0E7D-C44A-978D-73D441D33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B5B3B-9371-3F4E-A92D-216B6478B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5A25-FBB4-0448-B8B1-E2D84F419ABC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0E15C-7091-BB4E-A5AD-A74FFA552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928329-6F46-D543-8CF0-C347A947D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B73B1-676F-5D46-92AA-AD5F6BB68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87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9064D-BB40-F744-910E-5E9B72BE7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C91AF-4A97-C545-90D1-C62D3C72C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1A236-1AA2-EB46-B1B4-7DD567672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5A25-FBB4-0448-B8B1-E2D84F419ABC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4E7B6-33E4-E149-A08E-F282A3D2E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D0CE2-A074-A143-BB94-8B23DC600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B73B1-676F-5D46-92AA-AD5F6BB68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704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141AA-5C2F-F742-8407-3729FD53E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C92E7F-CCF4-2C49-82FB-DBDB484B5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160DA-337C-8D49-BFEE-6199E3786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5A25-FBB4-0448-B8B1-E2D84F419ABC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2745F-5FAD-DC4A-B547-891B66D80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EE4DD8-E98F-D946-A858-8071C2760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B73B1-676F-5D46-92AA-AD5F6BB68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518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13C37-9B2B-8E48-B0BD-0F54DC95B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D4625-91FC-4B49-9101-BE4E00962B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140016-EA82-E446-AA5A-71F15F4700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C88690-008F-A647-B15C-7E1A8B00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5A25-FBB4-0448-B8B1-E2D84F419ABC}" type="datetimeFigureOut">
              <a:rPr lang="en-US" smtClean="0"/>
              <a:t>9/14/21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0A65F9-DB57-BE45-9B20-7C1B7ACCB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B70DA1-FC2C-2149-85F1-79EC2F50D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B73B1-676F-5D46-92AA-AD5F6BB68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19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58DB0-B928-C24D-A3E1-9AFDCAC4F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4CFC9-3ADC-4448-993D-95F73E5663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D50182-7101-504F-A988-21CEF0FC9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002AB0-C236-1D44-9275-EA03101D18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1402C4-451E-DE46-AE5A-97D7847159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F5274B-73BD-7D4D-90CC-0C5A81E93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5A25-FBB4-0448-B8B1-E2D84F419ABC}" type="datetimeFigureOut">
              <a:rPr lang="en-US" smtClean="0"/>
              <a:t>9/14/21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4A2C28-C465-524A-A45E-7F10D6E5F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C79146-75CA-1646-BD43-F9461AEDD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B73B1-676F-5D46-92AA-AD5F6BB68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939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C4E6D-ED3D-4D4E-9213-DB0B69E06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535E0E-CA69-4946-9F55-2DBBE2F69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5A25-FBB4-0448-B8B1-E2D84F419ABC}" type="datetimeFigureOut">
              <a:rPr lang="en-US" smtClean="0"/>
              <a:t>9/14/21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A72B60-D81B-1B41-ABC3-A88A37829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478D46-9B07-E042-B8CA-E86E55F28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B73B1-676F-5D46-92AA-AD5F6BB68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275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A272DA-D374-DF4B-AE40-D6619E82F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5A25-FBB4-0448-B8B1-E2D84F419ABC}" type="datetimeFigureOut">
              <a:rPr lang="en-US" smtClean="0"/>
              <a:t>9/14/21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E1598B-64F1-6346-8833-6E96D919E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0157B2-B91D-7C41-AA43-D2BABACAF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B73B1-676F-5D46-92AA-AD5F6BB68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625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F1AD5-03C6-AB4E-B17F-C0D101938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C0A73-A947-AF45-8790-8E834AEAF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779CE-4911-7C43-B651-193265D09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7F2315-6197-5B4D-801F-717171B11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5A25-FBB4-0448-B8B1-E2D84F419ABC}" type="datetimeFigureOut">
              <a:rPr lang="en-US" smtClean="0"/>
              <a:t>9/14/21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80F37A-C242-3548-AF86-76620F168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00F05D-6C15-774B-9A8A-BF7D0EDEB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B73B1-676F-5D46-92AA-AD5F6BB68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891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6BD58-E583-004C-8DF1-515D5FB40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861013-1D80-C34E-91BD-49CF4050B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A702A0-3393-B542-B896-2BF35FA4D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B5ACD5-D79D-0D43-B097-5B9A14E86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5A25-FBB4-0448-B8B1-E2D84F419ABC}" type="datetimeFigureOut">
              <a:rPr lang="en-US" smtClean="0"/>
              <a:t>9/14/21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BE9B44-71E0-BF4D-8BA9-E9EEE7048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B60F54-54D2-714E-B25A-24C4236D9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B73B1-676F-5D46-92AA-AD5F6BB68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180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9A6FD-A677-BA45-B365-BDA7073B6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7E8733-0565-FC47-B922-0C0A427006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57B36-D2FE-944E-B0C2-5E360F9B3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5A25-FBB4-0448-B8B1-E2D84F419ABC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06BCF-B86D-A44F-B614-A49DA86F8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6EAC5-805E-9949-B46F-D8D333506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B73B1-676F-5D46-92AA-AD5F6BB68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075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BA248F-26E3-4C46-A212-9C16E33C7B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3E7DAD-B32A-9E4D-91A1-C8889EE716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CCD02-62FF-C842-9BBB-51F46F93E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5A25-FBB4-0448-B8B1-E2D84F419ABC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116DB-2327-6E47-84DF-4562DCA3D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69760-AB29-A34B-9A7C-58485A50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B73B1-676F-5D46-92AA-AD5F6BB68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137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1F6D62-44E6-014C-8DDB-4FF0B8746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F5481F-1ED8-4942-967B-D43744FAC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7C676-C0FC-8745-AFE7-EC8E16CBD7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75A25-FBB4-0448-B8B1-E2D84F419ABC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1480B-B344-BB41-8F79-34E838F226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803659-B3A0-4F44-90B6-DA4E1B559F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B73B1-676F-5D46-92AA-AD5F6BB68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293345"/>
            <a:ext cx="12191435" cy="6458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100" b="1" dirty="0">
                <a:solidFill>
                  <a:schemeClr val="bg1"/>
                </a:solidFill>
              </a:rPr>
              <a:t> </a:t>
            </a:r>
            <a:r>
              <a:rPr lang="ne-NP" sz="3100" b="1" dirty="0">
                <a:solidFill>
                  <a:schemeClr val="bg1"/>
                </a:solidFill>
              </a:rPr>
              <a:t>आओ मिल्के स्तुति करिङ्गे</a:t>
            </a:r>
            <a:r>
              <a:rPr lang="en-US" sz="3100" b="1" dirty="0">
                <a:solidFill>
                  <a:schemeClr val="bg1"/>
                </a:solidFill>
              </a:rPr>
              <a:t>, </a:t>
            </a:r>
            <a:r>
              <a:rPr lang="ne-NP" sz="3100" b="1" dirty="0">
                <a:solidFill>
                  <a:schemeClr val="bg1"/>
                </a:solidFill>
              </a:rPr>
              <a:t>येशूके गुन गान करिङ्गे) (२)</a:t>
            </a:r>
            <a:endParaRPr lang="en-US" sz="31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100" b="1" dirty="0">
                <a:solidFill>
                  <a:schemeClr val="bg1"/>
                </a:solidFill>
              </a:rPr>
              <a:t>( </a:t>
            </a:r>
            <a:r>
              <a:rPr lang="en-US" sz="3100" b="1" dirty="0" err="1">
                <a:solidFill>
                  <a:schemeClr val="bg1"/>
                </a:solidFill>
              </a:rPr>
              <a:t>Aao</a:t>
            </a:r>
            <a:r>
              <a:rPr lang="en-US" sz="3100" b="1" dirty="0">
                <a:solidFill>
                  <a:schemeClr val="bg1"/>
                </a:solidFill>
              </a:rPr>
              <a:t> </a:t>
            </a:r>
            <a:r>
              <a:rPr lang="en-US" sz="3100" b="1" dirty="0" err="1">
                <a:solidFill>
                  <a:schemeClr val="bg1"/>
                </a:solidFill>
              </a:rPr>
              <a:t>Milke</a:t>
            </a:r>
            <a:r>
              <a:rPr lang="en-US" sz="3100" b="1" dirty="0">
                <a:solidFill>
                  <a:schemeClr val="bg1"/>
                </a:solidFill>
              </a:rPr>
              <a:t> </a:t>
            </a:r>
            <a:r>
              <a:rPr lang="en-US" sz="3100" b="1" dirty="0" err="1">
                <a:solidFill>
                  <a:schemeClr val="bg1"/>
                </a:solidFill>
              </a:rPr>
              <a:t>Sthuthi</a:t>
            </a:r>
            <a:r>
              <a:rPr lang="en-US" sz="3100" b="1" dirty="0">
                <a:solidFill>
                  <a:schemeClr val="bg1"/>
                </a:solidFill>
              </a:rPr>
              <a:t> </a:t>
            </a:r>
            <a:r>
              <a:rPr lang="en-US" sz="3100" b="1" dirty="0" err="1">
                <a:solidFill>
                  <a:schemeClr val="bg1"/>
                </a:solidFill>
              </a:rPr>
              <a:t>Karenge</a:t>
            </a:r>
            <a:r>
              <a:rPr lang="en-US" sz="3100" b="1" dirty="0">
                <a:solidFill>
                  <a:schemeClr val="bg1"/>
                </a:solidFill>
              </a:rPr>
              <a:t>, </a:t>
            </a:r>
            <a:r>
              <a:rPr lang="en-US" sz="3100" b="1" dirty="0" err="1">
                <a:solidFill>
                  <a:schemeClr val="bg1"/>
                </a:solidFill>
              </a:rPr>
              <a:t>Yeshu</a:t>
            </a:r>
            <a:r>
              <a:rPr lang="en-US" sz="3100" b="1" dirty="0">
                <a:solidFill>
                  <a:schemeClr val="bg1"/>
                </a:solidFill>
              </a:rPr>
              <a:t> Ki </a:t>
            </a:r>
            <a:r>
              <a:rPr lang="en-US" sz="3100" b="1" dirty="0" err="1">
                <a:solidFill>
                  <a:schemeClr val="bg1"/>
                </a:solidFill>
              </a:rPr>
              <a:t>Gungaan</a:t>
            </a:r>
            <a:r>
              <a:rPr lang="en-US" sz="3100" b="1" dirty="0">
                <a:solidFill>
                  <a:schemeClr val="bg1"/>
                </a:solidFill>
              </a:rPr>
              <a:t> </a:t>
            </a:r>
            <a:r>
              <a:rPr lang="en-US" sz="3100" b="1" dirty="0" err="1">
                <a:solidFill>
                  <a:schemeClr val="bg1"/>
                </a:solidFill>
              </a:rPr>
              <a:t>Karenge</a:t>
            </a:r>
            <a:r>
              <a:rPr lang="en-US" sz="3100" b="1" dirty="0">
                <a:solidFill>
                  <a:schemeClr val="bg1"/>
                </a:solidFill>
              </a:rPr>
              <a:t> )4</a:t>
            </a:r>
          </a:p>
          <a:p>
            <a:pPr algn="ctr">
              <a:lnSpc>
                <a:spcPct val="150000"/>
              </a:lnSpc>
            </a:pPr>
            <a:r>
              <a:rPr lang="en-US" sz="3100" b="1" dirty="0">
                <a:solidFill>
                  <a:schemeClr val="bg1"/>
                </a:solidFill>
              </a:rPr>
              <a:t>(</a:t>
            </a:r>
            <a:r>
              <a:rPr lang="ne-NP" sz="3100" b="1" dirty="0">
                <a:solidFill>
                  <a:schemeClr val="bg1"/>
                </a:solidFill>
              </a:rPr>
              <a:t>वो ही राजा वो मसीह मेरे जीवनका साहारा) (२)</a:t>
            </a:r>
            <a:endParaRPr lang="en-US" sz="31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100" b="1" dirty="0">
                <a:solidFill>
                  <a:schemeClr val="bg1"/>
                </a:solidFill>
              </a:rPr>
              <a:t>( </a:t>
            </a:r>
            <a:r>
              <a:rPr lang="en-US" sz="3100" b="1" dirty="0" err="1">
                <a:solidFill>
                  <a:schemeClr val="bg1"/>
                </a:solidFill>
              </a:rPr>
              <a:t>Woh</a:t>
            </a:r>
            <a:r>
              <a:rPr lang="en-US" sz="3100" b="1" dirty="0">
                <a:solidFill>
                  <a:schemeClr val="bg1"/>
                </a:solidFill>
              </a:rPr>
              <a:t> Hi Raja, </a:t>
            </a:r>
            <a:r>
              <a:rPr lang="en-US" sz="3100" b="1" dirty="0" err="1">
                <a:solidFill>
                  <a:schemeClr val="bg1"/>
                </a:solidFill>
              </a:rPr>
              <a:t>Woh</a:t>
            </a:r>
            <a:r>
              <a:rPr lang="en-US" sz="3100" b="1" dirty="0">
                <a:solidFill>
                  <a:schemeClr val="bg1"/>
                </a:solidFill>
              </a:rPr>
              <a:t> </a:t>
            </a:r>
            <a:r>
              <a:rPr lang="en-US" sz="3100" b="1" dirty="0" err="1">
                <a:solidFill>
                  <a:schemeClr val="bg1"/>
                </a:solidFill>
              </a:rPr>
              <a:t>Masiha</a:t>
            </a:r>
            <a:r>
              <a:rPr lang="en-US" sz="3100" b="1" dirty="0">
                <a:solidFill>
                  <a:schemeClr val="bg1"/>
                </a:solidFill>
              </a:rPr>
              <a:t> – Mere Jeevan Ka Sahara )2</a:t>
            </a:r>
          </a:p>
          <a:p>
            <a:pPr algn="ctr">
              <a:lnSpc>
                <a:spcPct val="150000"/>
              </a:lnSpc>
            </a:pPr>
            <a:r>
              <a:rPr lang="en-US" sz="3100" b="1" dirty="0">
                <a:solidFill>
                  <a:schemeClr val="bg1"/>
                </a:solidFill>
              </a:rPr>
              <a:t>(</a:t>
            </a:r>
            <a:r>
              <a:rPr lang="ne-NP" sz="3100" b="1" dirty="0">
                <a:solidFill>
                  <a:schemeClr val="bg1"/>
                </a:solidFill>
              </a:rPr>
              <a:t>नाचिङ्गे</a:t>
            </a:r>
            <a:r>
              <a:rPr lang="en-US" sz="3100" b="1" dirty="0">
                <a:solidFill>
                  <a:schemeClr val="bg1"/>
                </a:solidFill>
              </a:rPr>
              <a:t>, </a:t>
            </a:r>
            <a:r>
              <a:rPr lang="ne-NP" sz="3100" b="1" dirty="0">
                <a:solidFill>
                  <a:schemeClr val="bg1"/>
                </a:solidFill>
              </a:rPr>
              <a:t>गाङ्गे धुम मचाङ्गे</a:t>
            </a:r>
            <a:r>
              <a:rPr lang="en-US" sz="3100" b="1" dirty="0">
                <a:solidFill>
                  <a:schemeClr val="bg1"/>
                </a:solidFill>
              </a:rPr>
              <a:t>, </a:t>
            </a:r>
            <a:r>
              <a:rPr lang="ne-NP" sz="3100" b="1" dirty="0">
                <a:solidFill>
                  <a:schemeClr val="bg1"/>
                </a:solidFill>
              </a:rPr>
              <a:t>येशूके गुन गान करिङ्गे) (२)</a:t>
            </a:r>
            <a:endParaRPr lang="en-US" sz="31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e-NP" sz="3100" b="1" dirty="0">
                <a:solidFill>
                  <a:schemeClr val="bg1"/>
                </a:solidFill>
              </a:rPr>
              <a:t>आओ...</a:t>
            </a:r>
            <a:endParaRPr lang="en-US" sz="31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100" b="1" dirty="0">
                <a:solidFill>
                  <a:schemeClr val="bg1"/>
                </a:solidFill>
              </a:rPr>
              <a:t>( </a:t>
            </a:r>
            <a:r>
              <a:rPr lang="en-US" sz="3100" b="1" dirty="0" err="1">
                <a:solidFill>
                  <a:schemeClr val="bg1"/>
                </a:solidFill>
              </a:rPr>
              <a:t>Nachenge</a:t>
            </a:r>
            <a:r>
              <a:rPr lang="en-US" sz="3100" b="1" dirty="0">
                <a:solidFill>
                  <a:schemeClr val="bg1"/>
                </a:solidFill>
              </a:rPr>
              <a:t> </a:t>
            </a:r>
            <a:r>
              <a:rPr lang="en-US" sz="3100" b="1" dirty="0" err="1">
                <a:solidFill>
                  <a:schemeClr val="bg1"/>
                </a:solidFill>
              </a:rPr>
              <a:t>Gayenge</a:t>
            </a:r>
            <a:r>
              <a:rPr lang="en-US" sz="3100" b="1" dirty="0">
                <a:solidFill>
                  <a:schemeClr val="bg1"/>
                </a:solidFill>
              </a:rPr>
              <a:t>, </a:t>
            </a:r>
            <a:r>
              <a:rPr lang="en-US" sz="3100" b="1" dirty="0" err="1">
                <a:solidFill>
                  <a:schemeClr val="bg1"/>
                </a:solidFill>
              </a:rPr>
              <a:t>Dhoom</a:t>
            </a:r>
            <a:r>
              <a:rPr lang="en-US" sz="3100" b="1" dirty="0">
                <a:solidFill>
                  <a:schemeClr val="bg1"/>
                </a:solidFill>
              </a:rPr>
              <a:t> </a:t>
            </a:r>
            <a:r>
              <a:rPr lang="en-US" sz="3100" b="1" dirty="0" err="1">
                <a:solidFill>
                  <a:schemeClr val="bg1"/>
                </a:solidFill>
              </a:rPr>
              <a:t>Machadenge</a:t>
            </a:r>
            <a:r>
              <a:rPr lang="en-US" sz="3100" b="1" dirty="0">
                <a:solidFill>
                  <a:schemeClr val="bg1"/>
                </a:solidFill>
              </a:rPr>
              <a:t> </a:t>
            </a:r>
            <a:r>
              <a:rPr lang="en-US" sz="3100" b="1" dirty="0" err="1">
                <a:solidFill>
                  <a:schemeClr val="bg1"/>
                </a:solidFill>
              </a:rPr>
              <a:t>Yeshu</a:t>
            </a:r>
            <a:r>
              <a:rPr lang="en-US" sz="3100" b="1" dirty="0">
                <a:solidFill>
                  <a:schemeClr val="bg1"/>
                </a:solidFill>
              </a:rPr>
              <a:t> Ki </a:t>
            </a:r>
            <a:r>
              <a:rPr lang="en-US" sz="3100" b="1" dirty="0" err="1">
                <a:solidFill>
                  <a:schemeClr val="bg1"/>
                </a:solidFill>
              </a:rPr>
              <a:t>Gungaan</a:t>
            </a:r>
            <a:r>
              <a:rPr lang="en-US" sz="3100" b="1" dirty="0">
                <a:solidFill>
                  <a:schemeClr val="bg1"/>
                </a:solidFill>
              </a:rPr>
              <a:t> </a:t>
            </a:r>
            <a:r>
              <a:rPr lang="en-US" sz="3100" b="1" dirty="0" err="1">
                <a:solidFill>
                  <a:schemeClr val="bg1"/>
                </a:solidFill>
              </a:rPr>
              <a:t>Karenge</a:t>
            </a:r>
            <a:r>
              <a:rPr lang="en-US" sz="3100" b="1" dirty="0">
                <a:solidFill>
                  <a:schemeClr val="bg1"/>
                </a:solidFill>
              </a:rPr>
              <a:t> )2 </a:t>
            </a:r>
          </a:p>
          <a:p>
            <a:pPr algn="ctr">
              <a:lnSpc>
                <a:spcPct val="150000"/>
              </a:lnSpc>
            </a:pPr>
            <a:r>
              <a:rPr lang="en-US" sz="3100" b="1" dirty="0" err="1">
                <a:solidFill>
                  <a:schemeClr val="bg1"/>
                </a:solidFill>
              </a:rPr>
              <a:t>Aao</a:t>
            </a:r>
            <a:r>
              <a:rPr lang="en-US" sz="3100" b="1" dirty="0">
                <a:solidFill>
                  <a:schemeClr val="bg1"/>
                </a:solidFill>
              </a:rPr>
              <a:t> </a:t>
            </a:r>
            <a:r>
              <a:rPr lang="en-US" sz="3100" b="1" dirty="0" err="1">
                <a:solidFill>
                  <a:schemeClr val="bg1"/>
                </a:solidFill>
              </a:rPr>
              <a:t>Milke</a:t>
            </a:r>
            <a:r>
              <a:rPr lang="en-US" sz="3100" b="1" dirty="0">
                <a:solidFill>
                  <a:schemeClr val="bg1"/>
                </a:solidFill>
              </a:rPr>
              <a:t>….</a:t>
            </a:r>
          </a:p>
          <a:p>
            <a:pPr algn="ctr">
              <a:lnSpc>
                <a:spcPct val="150000"/>
              </a:lnSpc>
            </a:pPr>
            <a:endParaRPr lang="en-US" sz="31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588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277451"/>
            <a:ext cx="12191435" cy="7371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जय जय बोलो जय येशू की जय) (२)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e-NP" sz="4000" b="1" dirty="0">
                <a:solidFill>
                  <a:schemeClr val="bg1"/>
                </a:solidFill>
              </a:rPr>
              <a:t>वो ही राजा वो मसीह मेरो जीवनका साहारा (२)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 err="1">
                <a:solidFill>
                  <a:schemeClr val="bg1"/>
                </a:solidFill>
              </a:rPr>
              <a:t>Woh</a:t>
            </a:r>
            <a:r>
              <a:rPr lang="en-US" sz="4000" b="1" dirty="0">
                <a:solidFill>
                  <a:schemeClr val="bg1"/>
                </a:solidFill>
              </a:rPr>
              <a:t> Hi Raja </a:t>
            </a:r>
            <a:r>
              <a:rPr lang="en-US" sz="4000" b="1" dirty="0" err="1">
                <a:solidFill>
                  <a:schemeClr val="bg1"/>
                </a:solidFill>
              </a:rPr>
              <a:t>Woh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Masiha</a:t>
            </a:r>
            <a:r>
              <a:rPr lang="en-US" sz="4000" b="1" dirty="0">
                <a:solidFill>
                  <a:schemeClr val="bg1"/>
                </a:solidFill>
              </a:rPr>
              <a:t> – Mere Jeevan Ka Sahara</a:t>
            </a:r>
          </a:p>
          <a:p>
            <a:pPr algn="ctr">
              <a:lnSpc>
                <a:spcPct val="150000"/>
              </a:lnSpc>
            </a:pPr>
            <a:r>
              <a:rPr lang="ne-NP" sz="4000" b="1" dirty="0">
                <a:solidFill>
                  <a:schemeClr val="bg1"/>
                </a:solidFill>
              </a:rPr>
              <a:t>नाचिङ्गे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गाङ्गे धुम मचाङ्गे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येशूकी गुन गान करिङ्गे (२)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 err="1">
                <a:solidFill>
                  <a:schemeClr val="bg1"/>
                </a:solidFill>
              </a:rPr>
              <a:t>Nachenge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Gayenge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en-US" sz="4000" b="1" dirty="0" err="1">
                <a:solidFill>
                  <a:schemeClr val="bg1"/>
                </a:solidFill>
              </a:rPr>
              <a:t>Dhoom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Machadenge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e-NP" sz="4000" b="1" dirty="0">
                <a:solidFill>
                  <a:schemeClr val="bg1"/>
                </a:solidFill>
              </a:rPr>
              <a:t>जय जय बोलो जय येशू की जय...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Ki </a:t>
            </a:r>
            <a:r>
              <a:rPr lang="en-US" sz="4000" b="1" dirty="0" err="1">
                <a:solidFill>
                  <a:schemeClr val="bg1"/>
                </a:solidFill>
              </a:rPr>
              <a:t>Gungaan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Karenge</a:t>
            </a:r>
            <a:r>
              <a:rPr lang="en-US" sz="4000" b="1" dirty="0">
                <a:solidFill>
                  <a:schemeClr val="bg1"/>
                </a:solidFill>
              </a:rPr>
              <a:t> )5</a:t>
            </a:r>
          </a:p>
          <a:p>
            <a:pPr algn="ctr">
              <a:lnSpc>
                <a:spcPct val="150000"/>
              </a:lnSpc>
            </a:pPr>
            <a:endParaRPr lang="en-US" sz="4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032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151</Words>
  <Application>Microsoft Macintosh PowerPoint</Application>
  <PresentationFormat>Widescreen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Sagar Mukhiya sagar.mukhiya@cortland.edu</cp:lastModifiedBy>
  <cp:revision>2</cp:revision>
  <dcterms:created xsi:type="dcterms:W3CDTF">2021-09-02T02:42:15Z</dcterms:created>
  <dcterms:modified xsi:type="dcterms:W3CDTF">2021-09-15T01:36:55Z</dcterms:modified>
</cp:coreProperties>
</file>