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07" r:id="rId3"/>
    <p:sldId id="310" r:id="rId4"/>
    <p:sldId id="30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3460E-E52B-51D9-8DA4-C30BA5632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EAA429-C302-0E3A-559E-F3CEA75D8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8761E-BFBA-B1E4-60DF-D94C13ADE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7BEDF-D8B7-AE43-8587-C51E8613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E5C31-3C34-4111-B42B-259C6D155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2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E73D0-8E0E-C7DC-BDE8-AEBC2758D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6C9E2-1DCF-2E7A-F1B9-9697F3A84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E4258-003C-A969-E684-2682B8453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6BA93-FF82-4332-0306-9B102B99E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924F1-A521-F765-FF99-E47E9BF25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9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8A41-B177-EBAE-2D5F-EB3662E8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FE7976-3999-9105-1551-CED8EFD3D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977BA-D60C-F8E4-33AC-A96D02891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87A80-2E91-BF1E-4A7E-ED304D80F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F8C20-A947-F242-F3C8-9D91A60A0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3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DA39-B45E-8ECA-F5A7-9837B20B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26021-8946-3AE2-744A-92C9B66C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F0F747-32B1-4B39-5197-1CFDE600E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DB50A-7B1B-A363-9BE3-B9D2F3B75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32BA86-0206-8A62-9C7D-F49677314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F1582-8E09-3FA1-1B04-E21AB4D2F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51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33BE5-A265-F9C9-D633-C8D96D951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D9983-8DC6-21B1-EC1E-323EDC027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445AF-75BF-0E20-23F0-27EEE8229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D1834-2B6A-8365-D2C5-085F2DE2EE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1DEB4A-1701-CCFF-D679-123B22BEFB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1E516F-E353-B3EA-41A1-FA975B4BD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773E1A-9CE1-2B94-53B5-8874A2D41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C49CE0-F798-3C98-2BF9-56B62FB0D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2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DF96C-096A-48AA-D57B-B79D1D333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34FED8-D875-41E5-63BC-5E7D2E330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163A9-5920-6FC8-5AC7-53D956C6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154D9B-E5D1-C65D-2EDE-4D624D3D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1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5544DF-477B-B744-63D4-3E311AC62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D14D71-06A6-B924-5D06-3105B238F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E30EB-D869-87C1-2591-9A85FC723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84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F5AB-B625-F965-2F2C-7137A2FB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F9BD4-2FB6-2201-66C9-5EE8CB4A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5BA74-D130-355B-FA61-7C17E11650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8BCCF7-720D-1679-3140-29EC152B6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CFFE9-C319-C763-2B88-2D4CF5227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3238A-4AF8-5226-059E-EDB65379C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30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EF35F-433D-0A75-1DF4-8F77BBABC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0740B-2859-F2CA-A838-34D6483A84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BEEB7-9D9F-CFA3-86E6-712F78A81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646947-DAB9-0B53-88EF-3469694AA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1FBE7-6220-0765-0F60-F594227B4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2BEB6-C17F-5C75-C821-B8DC5D02A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08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3A55B-08E2-537D-3203-1C47C8CAB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5994C8-1109-EB0F-F14B-DECA87E12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09504-1AAF-786E-4F2E-B0B1AF911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87B5D-2DCC-09B5-D871-DA5AF283D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1C762-8A06-5A56-4111-45A2319BA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51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F042D6-A292-6BA6-C595-211BF6B6F0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5DE295-B1FD-E033-E7D0-F85F393CBE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9EB9-D300-4BD0-5A07-2818FDFCF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71424-9314-DF21-4C98-B8C65072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96078-49C9-68E4-F896-77B3A3784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70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9CC7FD-CF10-B08B-285A-0A1E20D7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EF484-99BA-D30B-AA3F-D712CE732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9DC13-1341-EC67-AFCA-0532E93B39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34133D-E482-644E-AE49-F85F569D2D5E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657DA-9EBD-3708-3165-EEC850A5EB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7E54A-68F3-1A6F-27AF-353611E430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9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1AD5F0-AEDD-BD4D-BF7C-C7FC3A64BA80}"/>
              </a:ext>
            </a:extLst>
          </p:cNvPr>
          <p:cNvSpPr/>
          <p:nvPr/>
        </p:nvSpPr>
        <p:spPr>
          <a:xfrm>
            <a:off x="0" y="0"/>
            <a:ext cx="12192000" cy="7051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Mahima Maa </a:t>
            </a: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Mariyeko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Thumalai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Prasamsha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Prabhuharuka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Prabhulai</a:t>
            </a:r>
            <a:endParaRPr lang="en-US" sz="4800" b="1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Jaijaikar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Rajaharuka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Rajalai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b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hi-IN" sz="50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महिमा मारिएको थुमालाई</a:t>
            </a:r>
            <a:r>
              <a:rPr lang="en-US" sz="50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hi-IN" sz="50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 प्रशंसा प्रभुहरूका प्रभुलाई </a:t>
            </a:r>
            <a:endParaRPr lang="en-US" sz="5000" b="1" dirty="0"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hi-IN" sz="50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जयजयकार राजाहरूका राजालाई</a:t>
            </a:r>
            <a:endParaRPr lang="en-US" sz="5000" b="1" i="0" dirty="0">
              <a:solidFill>
                <a:srgbClr val="222222"/>
              </a:solidFill>
              <a:effectLst/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53303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E1DC1-1F2D-2F4A-917F-6A02969B4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4B8AB3E-3E18-8CF7-416D-8EA2B33594C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9E2C06-B424-700B-4941-4539A0AED176}"/>
              </a:ext>
            </a:extLst>
          </p:cNvPr>
          <p:cNvSpPr/>
          <p:nvPr/>
        </p:nvSpPr>
        <p:spPr>
          <a:xfrm>
            <a:off x="0" y="0"/>
            <a:ext cx="12192000" cy="6490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Dhanyawaad</a:t>
            </a:r>
            <a:r>
              <a:rPr lang="en-US" sz="5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54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Istuti</a:t>
            </a:r>
            <a:r>
              <a:rPr lang="en-US" sz="5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54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Adhar</a:t>
            </a:r>
            <a:r>
              <a:rPr lang="en-US" sz="5400" b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n-US" sz="5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Ra Bhakti </a:t>
            </a:r>
          </a:p>
          <a:p>
            <a:pPr algn="ctr">
              <a:lnSpc>
                <a:spcPct val="150000"/>
              </a:lnSpc>
            </a:pPr>
            <a:r>
              <a:rPr lang="en-US" sz="5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Mariyeko</a:t>
            </a:r>
            <a:r>
              <a:rPr lang="en-US" sz="5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5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Thumalai</a:t>
            </a:r>
            <a:r>
              <a:rPr lang="en-US" sz="5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Ahti </a:t>
            </a:r>
          </a:p>
          <a:p>
            <a:pPr algn="ctr">
              <a:lnSpc>
                <a:spcPct val="150000"/>
              </a:lnSpc>
            </a:pPr>
            <a:r>
              <a:rPr lang="hi-IN" sz="5800" b="1" dirty="0"/>
              <a:t>धन्यवाद, स्तुति, आदर र भक्ति </a:t>
            </a:r>
            <a:endParaRPr lang="en-US" sz="5800" b="1" dirty="0"/>
          </a:p>
          <a:p>
            <a:pPr algn="ctr">
              <a:lnSpc>
                <a:spcPct val="150000"/>
              </a:lnSpc>
            </a:pPr>
            <a:r>
              <a:rPr lang="hi-IN" sz="5800" b="1" dirty="0"/>
              <a:t>मारिएको थुमालाई अति </a:t>
            </a:r>
            <a:endParaRPr lang="en-US" sz="5800" b="1" dirty="0"/>
          </a:p>
        </p:txBody>
      </p:sp>
    </p:spTree>
    <p:extLst>
      <p:ext uri="{BB962C8B-B14F-4D97-AF65-F5344CB8AC3E}">
        <p14:creationId xmlns:p14="http://schemas.microsoft.com/office/powerpoint/2010/main" val="3953585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1F130-FC2A-9C29-5501-88FA4CFF8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F3DC276-35BB-7AD2-C1FF-3D1D722B318B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9D974F-DED9-4943-390E-04760A289E47}"/>
              </a:ext>
            </a:extLst>
          </p:cNvPr>
          <p:cNvSpPr/>
          <p:nvPr/>
        </p:nvSpPr>
        <p:spPr>
          <a:xfrm>
            <a:off x="0" y="0"/>
            <a:ext cx="12192000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6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Ejowth</a:t>
            </a:r>
            <a:r>
              <a:rPr lang="en-US" sz="5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Mahan, </a:t>
            </a:r>
            <a:r>
              <a:rPr lang="en-US" sz="56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Baivav</a:t>
            </a:r>
            <a:r>
              <a:rPr lang="en-US" sz="5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Ra Shakti </a:t>
            </a:r>
          </a:p>
          <a:p>
            <a:pPr algn="ctr">
              <a:lnSpc>
                <a:spcPct val="150000"/>
              </a:lnSpc>
            </a:pPr>
            <a:r>
              <a:rPr lang="en-US" sz="5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Ahti ( </a:t>
            </a:r>
            <a:r>
              <a:rPr lang="en-US" sz="56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Pabitra</a:t>
            </a:r>
            <a:r>
              <a:rPr lang="en-US" sz="5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)3, ( </a:t>
            </a:r>
            <a:r>
              <a:rPr lang="en-US" sz="56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Ishwor</a:t>
            </a:r>
            <a:r>
              <a:rPr lang="en-US" sz="5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56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Prathi</a:t>
            </a:r>
            <a:r>
              <a:rPr lang="en-US" sz="5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)2 </a:t>
            </a:r>
            <a:endParaRPr lang="en-US" sz="5600" b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i-IN" sz="5600" b="1" dirty="0"/>
              <a:t>इज्जत, मान, बैभव र शक्ति</a:t>
            </a:r>
            <a:endParaRPr lang="en-US" sz="5600" b="1" dirty="0"/>
          </a:p>
          <a:p>
            <a:pPr algn="ctr">
              <a:lnSpc>
                <a:spcPct val="150000"/>
              </a:lnSpc>
            </a:pPr>
            <a:r>
              <a:rPr lang="hi-IN" sz="56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अति (पवित्र) (३) (ईश्वरप्रति) (२)</a:t>
            </a:r>
            <a:endParaRPr lang="en-US" sz="5600" b="1" i="0" dirty="0">
              <a:solidFill>
                <a:srgbClr val="222222"/>
              </a:solidFill>
              <a:effectLst/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57239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01313-5D8F-29D0-9F2B-08A984E5B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7F49041-7D5E-9920-6BC2-C7FA89F7CB86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1C796-77DA-0265-0B96-8E5D679ECA17}"/>
              </a:ext>
            </a:extLst>
          </p:cNvPr>
          <p:cNvSpPr/>
          <p:nvPr/>
        </p:nvSpPr>
        <p:spPr>
          <a:xfrm>
            <a:off x="0" y="0"/>
            <a:ext cx="12192000" cy="4969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Hosanna Amen , Gaurav </a:t>
            </a:r>
            <a:r>
              <a:rPr lang="en-US" sz="54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ra</a:t>
            </a:r>
            <a:r>
              <a:rPr lang="en-US" sz="5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54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Githi</a:t>
            </a:r>
            <a:r>
              <a:rPr lang="en-US" sz="5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</a:p>
          <a:p>
            <a:pPr algn="ctr">
              <a:lnSpc>
                <a:spcPct val="150000"/>
              </a:lnSpc>
            </a:pPr>
            <a:r>
              <a:rPr lang="en-US" sz="54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Mariyeko</a:t>
            </a:r>
            <a:r>
              <a:rPr lang="en-US" sz="5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54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Thumalai</a:t>
            </a:r>
            <a:r>
              <a:rPr lang="en-US" sz="5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Ahti </a:t>
            </a:r>
          </a:p>
          <a:p>
            <a:pPr algn="ctr">
              <a:lnSpc>
                <a:spcPct val="150000"/>
              </a:lnSpc>
            </a:pPr>
            <a:r>
              <a:rPr lang="hi-IN" sz="5400" b="1" dirty="0"/>
              <a:t>होसन्ना आमिन्‌, गौरव र गीति </a:t>
            </a:r>
            <a:endParaRPr lang="en-US" sz="5400" b="1" dirty="0"/>
          </a:p>
          <a:p>
            <a:pPr algn="ctr">
              <a:lnSpc>
                <a:spcPct val="150000"/>
              </a:lnSpc>
            </a:pPr>
            <a:r>
              <a:rPr lang="hi-IN" sz="5400" b="1"/>
              <a:t>मारिएको </a:t>
            </a:r>
            <a:r>
              <a:rPr lang="hi-IN" sz="5400" b="1" dirty="0"/>
              <a:t>थुमालाई अति </a:t>
            </a:r>
            <a:endParaRPr lang="en-US" sz="5400" b="1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511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AC6CA-DA61-C985-B36F-E6D3E257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CFC6D40-E2A2-C647-D608-94985B1B4795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BE0644-EFC8-771D-1C14-D2EB0E992CBA}"/>
              </a:ext>
            </a:extLst>
          </p:cNvPr>
          <p:cNvSpPr/>
          <p:nvPr/>
        </p:nvSpPr>
        <p:spPr>
          <a:xfrm>
            <a:off x="0" y="0"/>
            <a:ext cx="12192000" cy="4387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4800" b="1" dirty="0"/>
              <a:t>(प्रणाम, ढोग, दण्डवत्‌ दृष्टि) (२) </a:t>
            </a:r>
            <a:endParaRPr lang="en-US" sz="4800" b="1" dirty="0"/>
          </a:p>
          <a:p>
            <a:pPr algn="ctr">
              <a:lnSpc>
                <a:spcPct val="150000"/>
              </a:lnSpc>
            </a:pPr>
            <a:r>
              <a:rPr lang="hi-IN" sz="4800" b="1" dirty="0"/>
              <a:t>ल्याउँछौँ (विजयी) (३) (ईश्वरप्रति) (२)</a:t>
            </a:r>
            <a:endParaRPr lang="en-US" sz="4800" b="1" dirty="0"/>
          </a:p>
          <a:p>
            <a:pPr algn="ctr">
              <a:lnSpc>
                <a:spcPct val="150000"/>
              </a:lnSpc>
            </a:pP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Pranam, </a:t>
            </a: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Dhogh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Dandawath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Drishti</a:t>
            </a:r>
          </a:p>
          <a:p>
            <a:pPr algn="ctr">
              <a:lnSpc>
                <a:spcPct val="150000"/>
              </a:lnSpc>
            </a:pP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Lyauchaw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 </a:t>
            </a: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Bijayi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)3, ( </a:t>
            </a: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Ishwor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Prathi</a:t>
            </a:r>
            <a:r>
              <a:rPr lang="en-US" sz="4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)2</a:t>
            </a:r>
          </a:p>
        </p:txBody>
      </p:sp>
    </p:spTree>
    <p:extLst>
      <p:ext uri="{BB962C8B-B14F-4D97-AF65-F5344CB8AC3E}">
        <p14:creationId xmlns:p14="http://schemas.microsoft.com/office/powerpoint/2010/main" val="377906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140</Words>
  <Application>Microsoft Macintosh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BLACK LIVES</vt:lpstr>
      <vt:lpstr>Kohinoor Devanagari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2024-03-31T02:23:39Z</dcterms:created>
  <dcterms:modified xsi:type="dcterms:W3CDTF">2024-03-31T02:34:51Z</dcterms:modified>
</cp:coreProperties>
</file>