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6" r:id="rId2"/>
    <p:sldId id="457" r:id="rId3"/>
    <p:sldId id="4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234"/>
    <p:restoredTop sz="95755"/>
  </p:normalViewPr>
  <p:slideViewPr>
    <p:cSldViewPr snapToGrid="0" snapToObjects="1">
      <p:cViewPr varScale="1">
        <p:scale>
          <a:sx n="42" d="100"/>
          <a:sy n="42" d="100"/>
        </p:scale>
        <p:origin x="192" y="1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B47A2-5A6D-3646-9F73-24AF076B2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8A962-0AF5-204F-960C-D581F42F3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CE0FB-2653-D84E-B314-9944B1CF1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9E550-A293-9047-AC24-A825D0BB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A1E23-F83D-D648-9E65-FF7C5F7F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0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F8BE6-DE0C-A64A-9E9C-2194F0D0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57473-90F5-BD4A-8551-804957FE6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868C8-B06A-314B-8753-1EFF5973B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9FF09-6C06-9B41-AB10-19094DE4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A97F5-E77A-6D45-91DB-9CE9DE0C9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E058-9EF8-6144-B429-FA0F4540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A804C3-5A11-3740-B3D5-0BF0C6D98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BC849-BDC3-FD49-9009-F1C7C421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43ACF-EB31-1942-BA82-5CFCD65E7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68185-E6B5-FA4A-8897-59B24CCD4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3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BD1F-8B1A-DD4F-BD3E-7C547983B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B0CB8-CDE0-1442-8FE7-4BD3AF65D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D712E9-1867-964A-BE6C-96FC2404A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5DB78-5ADE-7E43-A5A6-A32D5A04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70739-6EEC-DA44-9607-A0249B3A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921F6-77DA-F044-8C9F-4B545CF5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5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565DA-EC86-1548-805E-76135FE85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62B09-2EE6-1F41-8B71-CE9D6ED62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4D1E8-B931-2141-BC39-97AE2109E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C11EDC-6FE2-E844-B45E-6A4F65A7A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786F44-35FD-A944-B505-B7FA32D70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FC9003-E619-1E47-8212-41D466BF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FA43C-E691-2140-B642-91A2311A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1DC811-135D-BB4C-9294-55CDFA9E6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9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95FF1-EC11-544E-9958-1A1B4D7B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ABAD57-134E-0E44-A283-003D930A0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FF47F8-B8AD-3845-A885-1D7BE1584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B2227-B385-7D42-AA87-0E551126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9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BDC03-7E92-7340-ABEE-9B9D07E8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E48D6-0E2A-5342-859B-DAF11F77B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A668C-B87E-1F4A-8BDA-FF5AFBF99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3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0DB2-4BA0-F544-A1E7-B86178A7D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ED313-BB0D-C341-ACE4-3BB1A7844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93DAE-1E5E-114B-8AE4-D0DCB2267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A8D94-314F-844A-9440-9D888AC11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611BD-5C98-D149-93AB-ACFB7F18D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5ECD6-7130-124A-8125-C13A99D3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8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8F43F-D3B4-1D4F-BBB1-B268506DC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C69BA0-1A46-E14E-AE3C-633A7FC97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C5D5B-7A5C-C747-A61A-B2F23CB9C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A7EF6-500D-3342-9DFE-E3309DC9D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0B20-BEDC-CD45-9907-7375C35B8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FDBB6-2EBE-824A-812D-A46D4061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5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276D8-3134-4F4F-9EB2-67AA530AF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B4C7A-8836-0144-8872-4AB1240A6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893CA-6A92-0145-86D8-05DA1B7C1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7D8BC-FB23-7C41-819A-B89136CB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9AC32-E02F-B744-B411-D074CBC9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1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55BE52-3E91-374A-9234-38B9CE6C3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A1F1A0-0880-EE45-9A16-DE3319E29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54DF8-1C24-EF46-BB39-8A005D63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68F2B-1840-C745-A73D-B1ED93E07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4539D-ED63-1F41-B7A3-2954E079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8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85DCC0-66EB-9D43-A236-C7A9F5D7E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9E7F8-7D22-2745-9971-D62400732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9D145-F6D0-FA4F-B058-C9AC170A3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0E49A-21E8-F34C-A4CA-DAEEE704F0C1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2BFC6-7766-F74F-8F2B-4731F0ECD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061-02B0-6448-982A-46BE12751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91F7B-B9B3-E240-9DAC-F1FBA9A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9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AA6BD8-6A3F-144E-A6F5-83660F424BB0}"/>
              </a:ext>
            </a:extLst>
          </p:cNvPr>
          <p:cNvSpPr/>
          <p:nvPr/>
        </p:nvSpPr>
        <p:spPr>
          <a:xfrm>
            <a:off x="-567" y="306527"/>
            <a:ext cx="12191999" cy="6289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400" b="1" dirty="0"/>
              <a:t>को. सारा सृष्टिको मालिक तपाईंलाई</a:t>
            </a:r>
            <a:r>
              <a:rPr lang="en-US" sz="3400" b="1" dirty="0"/>
              <a:t>, </a:t>
            </a:r>
            <a:r>
              <a:rPr lang="ne-NP" sz="3400" b="1" dirty="0"/>
              <a:t>सारा सृष्टिको रक्षक तपाईंलाई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Sara </a:t>
            </a:r>
            <a:r>
              <a:rPr lang="en-US" sz="3400" b="1" dirty="0" err="1"/>
              <a:t>Sristiko</a:t>
            </a:r>
            <a:r>
              <a:rPr lang="en-US" sz="3400" b="1" dirty="0"/>
              <a:t> Malik </a:t>
            </a:r>
            <a:r>
              <a:rPr lang="en-US" sz="3400" b="1" dirty="0" err="1"/>
              <a:t>Tapailai</a:t>
            </a:r>
            <a:r>
              <a:rPr lang="en-US" sz="3400" b="1" dirty="0"/>
              <a:t>, Sara </a:t>
            </a:r>
            <a:r>
              <a:rPr lang="en-US" sz="3400" b="1" dirty="0" err="1"/>
              <a:t>Sristiko</a:t>
            </a:r>
            <a:r>
              <a:rPr lang="en-US" sz="3400" b="1" dirty="0"/>
              <a:t> </a:t>
            </a:r>
            <a:r>
              <a:rPr lang="en-US" sz="3400" b="1" dirty="0" err="1"/>
              <a:t>Rakchak</a:t>
            </a:r>
            <a:r>
              <a:rPr lang="en-US" sz="3400" b="1" dirty="0"/>
              <a:t> </a:t>
            </a:r>
            <a:r>
              <a:rPr lang="en-US" sz="3400" b="1" dirty="0" err="1"/>
              <a:t>Tapailai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ne-NP" sz="3400" b="1" dirty="0"/>
              <a:t>हाम्रो हृदय समेतले आदर प्रणाम्‌</a:t>
            </a:r>
            <a:r>
              <a:rPr lang="en-US" sz="3400" b="1" dirty="0"/>
              <a:t>, </a:t>
            </a:r>
            <a:r>
              <a:rPr lang="ne-NP" sz="3400" b="1" dirty="0"/>
              <a:t>सदैव होस्‌ तपाईंको गुणगान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Hamro </a:t>
            </a:r>
            <a:r>
              <a:rPr lang="en-US" sz="3400" b="1" dirty="0" err="1"/>
              <a:t>Hridaye</a:t>
            </a:r>
            <a:r>
              <a:rPr lang="en-US" sz="3400" b="1" dirty="0"/>
              <a:t> </a:t>
            </a:r>
            <a:r>
              <a:rPr lang="en-US" sz="3400" b="1" dirty="0" err="1"/>
              <a:t>Sametle</a:t>
            </a:r>
            <a:r>
              <a:rPr lang="en-US" sz="3400" b="1" dirty="0"/>
              <a:t> </a:t>
            </a:r>
            <a:r>
              <a:rPr lang="en-US" sz="3400" b="1" dirty="0" err="1"/>
              <a:t>Ahdar</a:t>
            </a:r>
            <a:r>
              <a:rPr lang="en-US" sz="3400" b="1" dirty="0"/>
              <a:t> </a:t>
            </a:r>
            <a:r>
              <a:rPr lang="en-US" sz="3400" b="1" dirty="0" err="1"/>
              <a:t>Pranam</a:t>
            </a:r>
            <a:r>
              <a:rPr lang="en-US" sz="3400" b="1" dirty="0"/>
              <a:t>, </a:t>
            </a:r>
            <a:r>
              <a:rPr lang="en-US" sz="3400" b="1" dirty="0" err="1"/>
              <a:t>Sadaiwa</a:t>
            </a:r>
            <a:r>
              <a:rPr lang="en-US" sz="3400" b="1" dirty="0"/>
              <a:t> Hos </a:t>
            </a:r>
            <a:r>
              <a:rPr lang="en-US" sz="3400" b="1" dirty="0" err="1"/>
              <a:t>Tapaiko</a:t>
            </a:r>
            <a:r>
              <a:rPr lang="en-US" sz="3400" b="1" dirty="0"/>
              <a:t> </a:t>
            </a:r>
            <a:r>
              <a:rPr lang="en-US" sz="3400" b="1" dirty="0" err="1"/>
              <a:t>Gunagan</a:t>
            </a:r>
            <a:r>
              <a:rPr lang="en-US" sz="3400" b="1" dirty="0"/>
              <a:t>.</a:t>
            </a:r>
          </a:p>
          <a:p>
            <a:pPr algn="ctr">
              <a:lnSpc>
                <a:spcPct val="150000"/>
              </a:lnSpc>
            </a:pPr>
            <a:r>
              <a:rPr lang="ne-NP" sz="3400" b="1" dirty="0"/>
              <a:t>ह ह ह हल्लेलूयाह (७) आमिन्‌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( Ha  Ha Ha Hale </a:t>
            </a:r>
            <a:r>
              <a:rPr lang="en-US" sz="3400" b="1" dirty="0" err="1"/>
              <a:t>Lueya</a:t>
            </a:r>
            <a:r>
              <a:rPr lang="en-US" sz="3400" b="1" dirty="0"/>
              <a:t> )7</a:t>
            </a:r>
          </a:p>
          <a:p>
            <a:pPr algn="ctr">
              <a:lnSpc>
                <a:spcPct val="150000"/>
              </a:lnSpc>
            </a:pP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404974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7" y="100013"/>
            <a:ext cx="12192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7E54F9-D44C-E647-B118-77DB65365057}"/>
              </a:ext>
            </a:extLst>
          </p:cNvPr>
          <p:cNvSpPr/>
          <p:nvPr/>
        </p:nvSpPr>
        <p:spPr>
          <a:xfrm>
            <a:off x="-138977" y="352052"/>
            <a:ext cx="12191999" cy="882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lnSpc>
                <a:spcPct val="150000"/>
              </a:lnSpc>
              <a:buAutoNum type="hindiNumPeriod"/>
            </a:pPr>
            <a:r>
              <a:rPr lang="ne-NP" sz="4100" b="1" dirty="0"/>
              <a:t>(सब संसार टलेर जाने‌छ</a:t>
            </a:r>
            <a:r>
              <a:rPr lang="en-US" sz="4100" b="1" dirty="0"/>
              <a:t>, </a:t>
            </a:r>
            <a:r>
              <a:rPr lang="ne-NP" sz="4100" b="1" dirty="0"/>
              <a:t>टल्ने छैन तपाईंको वचन</a:t>
            </a:r>
            <a:endParaRPr lang="en-US" sz="4100" b="1" dirty="0"/>
          </a:p>
          <a:p>
            <a:pPr algn="ctr">
              <a:lnSpc>
                <a:spcPct val="150000"/>
              </a:lnSpc>
            </a:pPr>
            <a:r>
              <a:rPr lang="en-US" sz="4100" b="1" dirty="0" err="1"/>
              <a:t>Sabai</a:t>
            </a:r>
            <a:r>
              <a:rPr lang="en-US" sz="4100" b="1" dirty="0"/>
              <a:t> Sansar </a:t>
            </a:r>
            <a:r>
              <a:rPr lang="en-US" sz="4100" b="1" dirty="0" err="1"/>
              <a:t>Talera</a:t>
            </a:r>
            <a:r>
              <a:rPr lang="en-US" sz="4100" b="1" dirty="0"/>
              <a:t> </a:t>
            </a:r>
            <a:r>
              <a:rPr lang="en-US" sz="4100" b="1" dirty="0" err="1"/>
              <a:t>Janechhan</a:t>
            </a:r>
            <a:r>
              <a:rPr lang="en-US" sz="4100" b="1" dirty="0"/>
              <a:t>, </a:t>
            </a:r>
            <a:r>
              <a:rPr lang="en-US" sz="4100" b="1" dirty="0" err="1"/>
              <a:t>Talne</a:t>
            </a:r>
            <a:r>
              <a:rPr lang="en-US" sz="4100" b="1" dirty="0"/>
              <a:t> </a:t>
            </a:r>
            <a:r>
              <a:rPr lang="en-US" sz="4100" b="1" dirty="0" err="1"/>
              <a:t>Chhaina</a:t>
            </a:r>
            <a:r>
              <a:rPr lang="en-US" sz="4100" b="1" dirty="0"/>
              <a:t> </a:t>
            </a:r>
            <a:r>
              <a:rPr lang="en-US" sz="4100" b="1" dirty="0" err="1"/>
              <a:t>Tapaiko</a:t>
            </a:r>
            <a:r>
              <a:rPr lang="en-US" sz="4100" b="1" dirty="0"/>
              <a:t> </a:t>
            </a:r>
            <a:r>
              <a:rPr lang="en-US" sz="4100" b="1" dirty="0" err="1"/>
              <a:t>Bachana</a:t>
            </a:r>
            <a:endParaRPr lang="en-US" sz="4100" b="1" dirty="0"/>
          </a:p>
          <a:p>
            <a:pPr algn="ctr">
              <a:lnSpc>
                <a:spcPct val="150000"/>
              </a:lnSpc>
            </a:pPr>
            <a:r>
              <a:rPr lang="ne-NP" sz="4100" b="1" dirty="0"/>
              <a:t> बितेर जानेछ यो जीवन</a:t>
            </a:r>
            <a:r>
              <a:rPr lang="en-US" sz="4100" b="1" dirty="0"/>
              <a:t>, </a:t>
            </a:r>
            <a:r>
              <a:rPr lang="ne-NP" sz="4100" b="1" dirty="0"/>
              <a:t>तर विश्वासी मर्दैन कहिले) (२)</a:t>
            </a:r>
            <a:endParaRPr lang="en-US" sz="4100" b="1" dirty="0"/>
          </a:p>
          <a:p>
            <a:pPr algn="ctr">
              <a:lnSpc>
                <a:spcPct val="150000"/>
              </a:lnSpc>
            </a:pPr>
            <a:r>
              <a:rPr lang="en-US" sz="4100" b="1" dirty="0" err="1"/>
              <a:t>Bitera</a:t>
            </a:r>
            <a:r>
              <a:rPr lang="en-US" sz="4100" b="1" dirty="0"/>
              <a:t> </a:t>
            </a:r>
            <a:r>
              <a:rPr lang="en-US" sz="4100" b="1" dirty="0" err="1"/>
              <a:t>Janechhan</a:t>
            </a:r>
            <a:r>
              <a:rPr lang="en-US" sz="4100" b="1" dirty="0"/>
              <a:t> </a:t>
            </a:r>
            <a:r>
              <a:rPr lang="en-US" sz="4100" b="1" dirty="0" err="1"/>
              <a:t>Yo</a:t>
            </a:r>
            <a:r>
              <a:rPr lang="en-US" sz="4100" b="1" dirty="0"/>
              <a:t> Jiban, Tara </a:t>
            </a:r>
            <a:r>
              <a:rPr lang="en-US" sz="4100" b="1" dirty="0" err="1"/>
              <a:t>Biswasi</a:t>
            </a:r>
            <a:r>
              <a:rPr lang="en-US" sz="4100" b="1" dirty="0"/>
              <a:t> </a:t>
            </a:r>
            <a:r>
              <a:rPr lang="en-US" sz="4100" b="1" dirty="0" err="1"/>
              <a:t>Mardaina</a:t>
            </a:r>
            <a:r>
              <a:rPr lang="en-US" sz="4100" b="1" dirty="0"/>
              <a:t> </a:t>
            </a:r>
            <a:r>
              <a:rPr lang="en-US" sz="4100" b="1" dirty="0" err="1"/>
              <a:t>Kahile</a:t>
            </a:r>
            <a:r>
              <a:rPr lang="en-US" sz="4100" b="1" dirty="0"/>
              <a:t>,</a:t>
            </a:r>
          </a:p>
          <a:p>
            <a:pPr algn="ctr"/>
            <a:r>
              <a:rPr lang="en-US" sz="4100" b="1" dirty="0"/>
              <a:t>( Ha  Ha Ha Hale </a:t>
            </a:r>
            <a:r>
              <a:rPr lang="en-US" sz="4100" b="1" dirty="0" err="1"/>
              <a:t>Lueya</a:t>
            </a:r>
            <a:r>
              <a:rPr lang="en-US" sz="4100" b="1" dirty="0"/>
              <a:t> )7</a:t>
            </a:r>
          </a:p>
          <a:p>
            <a:pPr algn="ctr"/>
            <a:r>
              <a:rPr lang="en-US" sz="4100" b="1" dirty="0"/>
              <a:t> </a:t>
            </a:r>
          </a:p>
          <a:p>
            <a:pPr algn="ctr">
              <a:lnSpc>
                <a:spcPct val="150000"/>
              </a:lnSpc>
            </a:pPr>
            <a:endParaRPr lang="en-US" sz="4100" b="1" dirty="0"/>
          </a:p>
          <a:p>
            <a:pPr algn="ctr">
              <a:lnSpc>
                <a:spcPct val="150000"/>
              </a:lnSpc>
            </a:pPr>
            <a:endParaRPr lang="en-US" sz="4100" b="1" dirty="0"/>
          </a:p>
        </p:txBody>
      </p:sp>
    </p:spTree>
    <p:extLst>
      <p:ext uri="{BB962C8B-B14F-4D97-AF65-F5344CB8AC3E}">
        <p14:creationId xmlns:p14="http://schemas.microsoft.com/office/powerpoint/2010/main" val="1230037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0A5965-1665-1240-B356-1E6BBEBC67B1}"/>
              </a:ext>
            </a:extLst>
          </p:cNvPr>
          <p:cNvSpPr/>
          <p:nvPr/>
        </p:nvSpPr>
        <p:spPr>
          <a:xfrm>
            <a:off x="128587" y="397770"/>
            <a:ext cx="12191434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AutoNum type="hindiNumPeriod" startAt="2"/>
            </a:pPr>
            <a:r>
              <a:rPr lang="ne-NP" sz="4000" b="1" dirty="0"/>
              <a:t>(नयाँ संसार र स्वर्ग हुनेछ विश्वास गर्ने सबैको निम्ति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Naya Sansar Swarga </a:t>
            </a:r>
            <a:r>
              <a:rPr lang="en-US" sz="4000" b="1" dirty="0" err="1"/>
              <a:t>Hunechhan</a:t>
            </a:r>
            <a:r>
              <a:rPr lang="en-US" sz="4000" b="1" dirty="0"/>
              <a:t>, Biswas </a:t>
            </a:r>
            <a:r>
              <a:rPr lang="en-US" sz="4000" b="1" dirty="0" err="1"/>
              <a:t>Garne</a:t>
            </a:r>
            <a:r>
              <a:rPr lang="en-US" sz="4000" b="1" dirty="0"/>
              <a:t> </a:t>
            </a:r>
            <a:r>
              <a:rPr lang="en-US" sz="4000" b="1" dirty="0" err="1"/>
              <a:t>Sabaiko</a:t>
            </a:r>
            <a:r>
              <a:rPr lang="en-US" sz="4000" b="1" dirty="0"/>
              <a:t> </a:t>
            </a:r>
            <a:r>
              <a:rPr lang="en-US" sz="4000" b="1" dirty="0" err="1"/>
              <a:t>Nimitta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प्रशंसा</a:t>
            </a:r>
            <a:r>
              <a:rPr lang="en-US" sz="4000" b="1" dirty="0"/>
              <a:t>, </a:t>
            </a:r>
            <a:r>
              <a:rPr lang="ne-NP" sz="4000" b="1" dirty="0"/>
              <a:t>आदर हुनेछ त्यहाँ हाम्रा परम प्रेमी पितालाई) (२)</a:t>
            </a:r>
            <a:endParaRPr lang="en-US" sz="4000" b="1" dirty="0"/>
          </a:p>
          <a:p>
            <a:pPr algn="ctr"/>
            <a:r>
              <a:rPr lang="en-US" sz="4000" b="1" dirty="0" err="1"/>
              <a:t>Prasansa</a:t>
            </a:r>
            <a:r>
              <a:rPr lang="en-US" sz="4000" b="1" dirty="0"/>
              <a:t> </a:t>
            </a:r>
            <a:r>
              <a:rPr lang="en-US" sz="4000" b="1" dirty="0" err="1"/>
              <a:t>ahdar</a:t>
            </a:r>
            <a:r>
              <a:rPr lang="en-US" sz="4000" b="1" dirty="0"/>
              <a:t> </a:t>
            </a:r>
            <a:r>
              <a:rPr lang="en-US" sz="4000" b="1" dirty="0" err="1"/>
              <a:t>Hunechhan</a:t>
            </a:r>
            <a:r>
              <a:rPr lang="en-US" sz="4000" b="1" dirty="0"/>
              <a:t> </a:t>
            </a:r>
            <a:r>
              <a:rPr lang="en-US" sz="4000" b="1" dirty="0" err="1"/>
              <a:t>Tyaha</a:t>
            </a:r>
            <a:r>
              <a:rPr lang="en-US" sz="4000" b="1" dirty="0"/>
              <a:t>, Hamro Param </a:t>
            </a:r>
            <a:r>
              <a:rPr lang="en-US" sz="4000" b="1" dirty="0" err="1"/>
              <a:t>Premi</a:t>
            </a:r>
            <a:r>
              <a:rPr lang="en-US" sz="4000" b="1" dirty="0"/>
              <a:t>  </a:t>
            </a:r>
            <a:r>
              <a:rPr lang="en-US" sz="4000" b="1" dirty="0" err="1"/>
              <a:t>Pitalai</a:t>
            </a:r>
            <a:r>
              <a:rPr lang="en-US" sz="4000" b="1" dirty="0"/>
              <a:t> </a:t>
            </a:r>
          </a:p>
          <a:p>
            <a:pPr algn="ctr"/>
            <a:r>
              <a:rPr lang="en-US" sz="4000" b="1" dirty="0"/>
              <a:t>( Ha  Ha Ha Hale </a:t>
            </a:r>
            <a:r>
              <a:rPr lang="en-US" sz="4000" b="1" dirty="0" err="1"/>
              <a:t>Lueya</a:t>
            </a:r>
            <a:r>
              <a:rPr lang="en-US" sz="4000" b="1" dirty="0"/>
              <a:t> )7</a:t>
            </a:r>
          </a:p>
          <a:p>
            <a:pPr algn="ctr">
              <a:lnSpc>
                <a:spcPct val="150000"/>
              </a:lnSpc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78516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Macintosh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2021-09-11T18:15:21Z</dcterms:created>
  <dcterms:modified xsi:type="dcterms:W3CDTF">2021-09-11T18:16:16Z</dcterms:modified>
</cp:coreProperties>
</file>