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09" r:id="rId2"/>
    <p:sldId id="41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656"/>
    <p:restoredTop sz="95775"/>
  </p:normalViewPr>
  <p:slideViewPr>
    <p:cSldViewPr snapToGrid="0" snapToObjects="1">
      <p:cViewPr varScale="1">
        <p:scale>
          <a:sx n="47" d="100"/>
          <a:sy n="47" d="100"/>
        </p:scale>
        <p:origin x="224" y="1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AA3B1-58B7-5648-81CE-31ED3BEEA7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A36C0E-0332-F84C-BA34-75BD735ED6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80095-7E88-454F-AD7D-727D6D823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3CE13-8C5D-6945-946A-629F2309DA83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F387F-0A61-064B-ADC1-DEFDF4C7E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6A99A-45E3-F94B-922F-77A8CDC1A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B4D1-95B0-A04A-98B3-E78CAC6D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12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91388-9AF0-0248-A0D0-7D5C69C59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B62BB-3DFC-AE4D-A7A3-29FD91CD6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BB392-3664-624B-BD71-7AFA0E6EE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3CE13-8C5D-6945-946A-629F2309DA83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79DC5-EA93-8649-9B6F-7865AD491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A3A3B-E2B1-6E40-BC6E-CE775E1C8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B4D1-95B0-A04A-98B3-E78CAC6D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025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B9815-E8B7-E444-8A18-8F64CEC3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48837-E6F2-6345-835B-4F76871EA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E9190-A461-B640-8A09-7AA16D027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3CE13-8C5D-6945-946A-629F2309DA83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8B9BE-EA5B-E94A-8F98-468345985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C8C22-416D-2C4F-8868-286729F09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B4D1-95B0-A04A-98B3-E78CAC6D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856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A2736-92D3-6344-80E4-9117D8454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9C4F6-41F1-EE4A-95EF-876E4245E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DCA60-AE89-974F-BE89-339E915311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5B1C5-409A-C441-ADCA-FD34A6541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3CE13-8C5D-6945-946A-629F2309DA83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21DFF0-90A7-BE48-87AF-37B2858F6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95DD8-6601-5646-81F0-A56683EDD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B4D1-95B0-A04A-98B3-E78CAC6D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594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2057C-6212-FC46-8F29-C2B921986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D94714-BCDF-8D42-B0FD-EEF8A210F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B38842-5C9F-4243-92A9-0DECEBEAF0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A0B6A8-D0EE-F447-A632-B0D145E5E5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2C7E45-07D8-104B-96D4-24044A5B9D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7BEA6F-3506-2B4B-93FD-30E6F5AE9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3CE13-8C5D-6945-946A-629F2309DA83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AD6CF9-ECDE-144F-8F38-CAC4A4481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00A352-2340-E947-8D5A-A22047512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B4D1-95B0-A04A-98B3-E78CAC6D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700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3BFD6-59DB-8443-B39F-4CFD415A9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4FE824-B75F-5740-84DE-E4BD6A458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3CE13-8C5D-6945-946A-629F2309DA83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4ACF26-A90F-0549-8AAC-77BDE4533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061748-7944-BC4F-BDCC-3F6B4C234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B4D1-95B0-A04A-98B3-E78CAC6D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314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4854D3-06D3-CC4B-9677-22C6D85D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3CE13-8C5D-6945-946A-629F2309DA83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54BB38-38EE-664E-8821-457846345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1E1B11-3E00-C64A-9601-1065B4096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B4D1-95B0-A04A-98B3-E78CAC6D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865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0D647-A7E9-F443-8740-3214FCD01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A706A-0D00-C946-9194-2C4B3C947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6745A-275A-9F46-A2EF-ABAD040C1A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12508B-6A95-D34B-BAC1-7D5A939CC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3CE13-8C5D-6945-946A-629F2309DA83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C2F781-7AF3-424B-A27A-D90241260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B81A86-E1F5-E849-B18D-279875B10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B4D1-95B0-A04A-98B3-E78CAC6D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074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F3584-F513-394C-9AD6-F3431FA88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5D10F6-D970-1044-B620-06234A16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E43F85-C203-2044-8E95-C91FB1BE6E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F2294-18A7-4D4A-9B61-F5959DF1D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3CE13-8C5D-6945-946A-629F2309DA83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A4A476-D66F-F041-A967-F81E3AFD7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DD0A72-F27B-A342-BB33-15EEA47F7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B4D1-95B0-A04A-98B3-E78CAC6D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18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35C8D-62D1-7346-9068-163F1092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78E46F-B1EF-2B45-8EDD-2A5B193D27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D54C0-FAA2-E044-842A-61FF3827C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3CE13-8C5D-6945-946A-629F2309DA83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D7A64-78B9-6244-816B-51A716710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AEA37-BF42-F242-85F2-99165D8FE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B4D1-95B0-A04A-98B3-E78CAC6D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17CC41-EA85-A348-B0F2-94B7593533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5F0AE0-0971-FB44-B8DA-5746D635C6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958C6-A219-2744-B50C-627393862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3CE13-8C5D-6945-946A-629F2309DA83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65271-3B02-364E-8A77-9669BBE87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ABA31-1C49-5544-A05D-5E4C3FB23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B4D1-95B0-A04A-98B3-E78CAC6D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04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C3AE54-779D-DE4D-ADF8-44FFE8EEC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A53603-A7BE-2741-8FAF-2EDB3A4267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DD71F-24D7-F940-AEAD-200ACDBEB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3CE13-8C5D-6945-946A-629F2309DA83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98C1B-B451-834E-A9FC-45C4B3DBCA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388D7-8874-BF42-8FB2-40C52A1950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3B4D1-95B0-A04A-98B3-E78CAC6D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30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E65D567-2526-0742-8F6B-572B32761719}"/>
              </a:ext>
            </a:extLst>
          </p:cNvPr>
          <p:cNvSpPr txBox="1">
            <a:spLocks/>
          </p:cNvSpPr>
          <p:nvPr/>
        </p:nvSpPr>
        <p:spPr>
          <a:xfrm>
            <a:off x="0" y="4194465"/>
            <a:ext cx="12051323" cy="3429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en-US" sz="3000" b="1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B251A34-592D-444F-B197-1B3794611B84}"/>
              </a:ext>
            </a:extLst>
          </p:cNvPr>
          <p:cNvSpPr txBox="1">
            <a:spLocks/>
          </p:cNvSpPr>
          <p:nvPr/>
        </p:nvSpPr>
        <p:spPr>
          <a:xfrm>
            <a:off x="394198" y="3520880"/>
            <a:ext cx="11796712" cy="62865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4500" dirty="0"/>
              <a:t> </a:t>
            </a:r>
            <a:br>
              <a:rPr lang="en-US" sz="4500" dirty="0"/>
            </a:br>
            <a:endParaRPr lang="en-US" sz="45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BBB612-C883-534E-B9C1-C6DCF06723E6}"/>
              </a:ext>
            </a:extLst>
          </p:cNvPr>
          <p:cNvSpPr/>
          <p:nvPr/>
        </p:nvSpPr>
        <p:spPr>
          <a:xfrm>
            <a:off x="1091" y="0"/>
            <a:ext cx="12190909" cy="5161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     (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Jiwanle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Aaradhana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Garna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Chahanchu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)*2</a:t>
            </a:r>
          </a:p>
          <a:p>
            <a:pPr algn="ctr">
              <a:lnSpc>
                <a:spcPct val="150000"/>
              </a:lnSpc>
            </a:pP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Aagya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Karita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 Bato Ma)*2</a:t>
            </a:r>
          </a:p>
          <a:p>
            <a:pPr algn="ctr">
              <a:lnSpc>
                <a:spcPct val="150000"/>
              </a:lnSpc>
            </a:pP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Yeshu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Tapai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Sangai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Hidna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Chahanchu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)*2</a:t>
            </a:r>
          </a:p>
          <a:p>
            <a:pPr algn="ctr">
              <a:lnSpc>
                <a:spcPct val="150000"/>
              </a:lnSpc>
            </a:pP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Pabitrata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 Yatra Ma </a:t>
            </a:r>
          </a:p>
          <a:p>
            <a:pPr algn="ctr">
              <a:lnSpc>
                <a:spcPct val="150000"/>
              </a:lnSpc>
            </a:pP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45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123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15" y="-225674"/>
            <a:ext cx="1219200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6EF299-8554-9A41-AF4F-DB058DF98903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436D14-1B81-6846-8B6A-D282A43EF698}"/>
              </a:ext>
            </a:extLst>
          </p:cNvPr>
          <p:cNvSpPr txBox="1"/>
          <p:nvPr/>
        </p:nvSpPr>
        <p:spPr>
          <a:xfrm>
            <a:off x="336021" y="2883562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225AB7-E762-9E47-935E-4A87145CA3BB}"/>
              </a:ext>
            </a:extLst>
          </p:cNvPr>
          <p:cNvSpPr txBox="1"/>
          <p:nvPr/>
        </p:nvSpPr>
        <p:spPr>
          <a:xfrm>
            <a:off x="-3229" y="-77040"/>
            <a:ext cx="12191435" cy="7242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Tapaiko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Angaloma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Bistarai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Bardachu</a:t>
            </a:r>
            <a:endParaRPr lang="en-US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Tapai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Baddai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Baddai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Januhos</a:t>
            </a:r>
            <a:endParaRPr lang="en-US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Ghatdai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Ghatdai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Janechu</a:t>
            </a:r>
            <a:endParaRPr lang="en-US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Aagya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Karita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 Bato Ma)*2 </a:t>
            </a:r>
          </a:p>
          <a:p>
            <a:pPr algn="ctr">
              <a:lnSpc>
                <a:spcPct val="150000"/>
              </a:lnSpc>
            </a:pP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Jiwanle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Aaradhna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Garna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Chahanchu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)*2</a:t>
            </a:r>
          </a:p>
          <a:p>
            <a:pPr algn="ctr">
              <a:lnSpc>
                <a:spcPct val="150000"/>
              </a:lnSpc>
            </a:pP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Aagya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Karita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 Bato Ma)*2</a:t>
            </a:r>
          </a:p>
          <a:p>
            <a:pPr algn="ctr">
              <a:lnSpc>
                <a:spcPct val="150000"/>
              </a:lnSpc>
            </a:pPr>
            <a:endParaRPr lang="en-US" sz="45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806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70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2021-09-06T02:58:32Z</dcterms:created>
  <dcterms:modified xsi:type="dcterms:W3CDTF">2021-09-06T02:59:37Z</dcterms:modified>
</cp:coreProperties>
</file>